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9894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171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72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176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996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17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986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9552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634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2239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38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F53C4-5C47-4D47-B096-365CBCF4B5A2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27532-7203-4BBD-BF7F-72EBF425F7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975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987" y="319474"/>
            <a:ext cx="4488152" cy="594128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013254" y="1112108"/>
            <a:ext cx="253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FUMIGADORAS MANUAL</a:t>
            </a:r>
          </a:p>
          <a:p>
            <a:r>
              <a:rPr lang="es-CO" dirty="0" smtClean="0"/>
              <a:t>CANTIDAD: 02</a:t>
            </a:r>
          </a:p>
          <a:p>
            <a:r>
              <a:rPr lang="es-CO" dirty="0" smtClean="0"/>
              <a:t>DE 10 A 15 LTS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530358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Panorámica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1</cp:revision>
  <dcterms:created xsi:type="dcterms:W3CDTF">2021-05-10T15:40:15Z</dcterms:created>
  <dcterms:modified xsi:type="dcterms:W3CDTF">2021-05-10T15:40:44Z</dcterms:modified>
</cp:coreProperties>
</file>